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45" autoAdjust="0"/>
  </p:normalViewPr>
  <p:slideViewPr>
    <p:cSldViewPr snapToGrid="0">
      <p:cViewPr varScale="1">
        <p:scale>
          <a:sx n="122" d="100"/>
          <a:sy n="122" d="100"/>
        </p:scale>
        <p:origin x="114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0A78-F849-4B6F-ADCC-4A25AFD939F0}" type="datetimeFigureOut">
              <a:rPr lang="da-DK" smtClean="0"/>
              <a:t>20-08-2020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A7A8-528E-4AB1-9389-79B3D1B53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5487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0A78-F849-4B6F-ADCC-4A25AFD939F0}" type="datetimeFigureOut">
              <a:rPr lang="da-DK" smtClean="0"/>
              <a:t>20-08-2020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A7A8-528E-4AB1-9389-79B3D1B53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068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0A78-F849-4B6F-ADCC-4A25AFD939F0}" type="datetimeFigureOut">
              <a:rPr lang="da-DK" smtClean="0"/>
              <a:t>20-08-2020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A7A8-528E-4AB1-9389-79B3D1B53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1795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0A78-F849-4B6F-ADCC-4A25AFD939F0}" type="datetimeFigureOut">
              <a:rPr lang="da-DK" smtClean="0"/>
              <a:t>20-08-2020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A7A8-528E-4AB1-9389-79B3D1B53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0454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0A78-F849-4B6F-ADCC-4A25AFD939F0}" type="datetimeFigureOut">
              <a:rPr lang="da-DK" smtClean="0"/>
              <a:t>20-08-2020</a:t>
            </a:fld>
            <a:endParaRPr lang="da-DK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A7A8-528E-4AB1-9389-79B3D1B53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342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0A78-F849-4B6F-ADCC-4A25AFD939F0}" type="datetimeFigureOut">
              <a:rPr lang="da-DK" smtClean="0"/>
              <a:t>20-08-2020</a:t>
            </a:fld>
            <a:endParaRPr lang="da-DK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A7A8-528E-4AB1-9389-79B3D1B53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2785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0A78-F849-4B6F-ADCC-4A25AFD939F0}" type="datetimeFigureOut">
              <a:rPr lang="da-DK" smtClean="0"/>
              <a:t>20-08-2020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A7A8-528E-4AB1-9389-79B3D1B53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6555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0A78-F849-4B6F-ADCC-4A25AFD939F0}" type="datetimeFigureOut">
              <a:rPr lang="da-DK" smtClean="0"/>
              <a:t>20-08-2020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A7A8-528E-4AB1-9389-79B3D1B53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5458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0A78-F849-4B6F-ADCC-4A25AFD939F0}" type="datetimeFigureOut">
              <a:rPr lang="da-DK" smtClean="0"/>
              <a:t>20-08-2020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A7A8-528E-4AB1-9389-79B3D1B53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7816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0A78-F849-4B6F-ADCC-4A25AFD939F0}" type="datetimeFigureOut">
              <a:rPr lang="da-DK" smtClean="0"/>
              <a:t>20-08-2020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A7A8-528E-4AB1-9389-79B3D1B53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2299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0A78-F849-4B6F-ADCC-4A25AFD939F0}" type="datetimeFigureOut">
              <a:rPr lang="da-DK" smtClean="0"/>
              <a:t>20-08-2020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A7A8-528E-4AB1-9389-79B3D1B53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804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FC20A78-F849-4B6F-ADCC-4A25AFD939F0}" type="datetimeFigureOut">
              <a:rPr lang="da-DK" smtClean="0"/>
              <a:t>20-08-2020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9237A7A8-528E-4AB1-9389-79B3D1B53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807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97E7BC-4738-4617-A26A-ABAFBD082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414341"/>
          </a:xfrm>
        </p:spPr>
        <p:txBody>
          <a:bodyPr/>
          <a:lstStyle/>
          <a:p>
            <a:r>
              <a:rPr lang="en-DK" dirty="0"/>
              <a:t>Smart</a:t>
            </a:r>
            <a:r>
              <a:rPr lang="da-DK" dirty="0"/>
              <a:t>-</a:t>
            </a:r>
            <a:r>
              <a:rPr lang="en-DK" dirty="0"/>
              <a:t>LookUp</a:t>
            </a:r>
            <a:endParaRPr lang="da-DK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5FDE728C-8A09-4389-87D8-98E7756F58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168" y="2557341"/>
            <a:ext cx="4401164" cy="1743318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69528AD-8F88-4E28-B542-45A603201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557341"/>
            <a:ext cx="2834640" cy="3258825"/>
          </a:xfrm>
        </p:spPr>
        <p:txBody>
          <a:bodyPr/>
          <a:lstStyle/>
          <a:p>
            <a:r>
              <a:rPr lang="da-DK" dirty="0"/>
              <a:t>Når du åbner</a:t>
            </a:r>
            <a:r>
              <a:rPr lang="en-DK" dirty="0"/>
              <a:t> </a:t>
            </a:r>
            <a:r>
              <a:rPr lang="da-DK" dirty="0"/>
              <a:t>Smart </a:t>
            </a:r>
            <a:r>
              <a:rPr lang="da-DK" dirty="0" err="1"/>
              <a:t>LookUp</a:t>
            </a:r>
            <a:r>
              <a:rPr lang="da-DK" dirty="0"/>
              <a:t> med tastatur</a:t>
            </a:r>
            <a:r>
              <a:rPr lang="en-DK" dirty="0"/>
              <a:t> </a:t>
            </a:r>
            <a:r>
              <a:rPr lang="da-DK" dirty="0"/>
              <a:t>genvejen: </a:t>
            </a:r>
            <a:r>
              <a:rPr lang="da-DK" dirty="0" err="1"/>
              <a:t>Ctrl</a:t>
            </a:r>
            <a:r>
              <a:rPr lang="da-DK" dirty="0"/>
              <a:t> + ½ eller via </a:t>
            </a:r>
            <a:r>
              <a:rPr lang="da-DK" dirty="0" err="1"/>
              <a:t>tray</a:t>
            </a:r>
            <a:r>
              <a:rPr lang="da-DK" dirty="0"/>
              <a:t>-ikonet får du vist følgende grænseflade.</a:t>
            </a:r>
          </a:p>
          <a:p>
            <a:r>
              <a:rPr lang="da-DK" dirty="0"/>
              <a:t>Her kan du søge efter telefonnumre eller </a:t>
            </a:r>
            <a:r>
              <a:rPr lang="da-DK" dirty="0" err="1"/>
              <a:t>emails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8870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indhold 5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1271B3A5-C1BA-4077-8205-E75BB00EC0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851" y="1457050"/>
            <a:ext cx="5353797" cy="3943900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7390919-D9D4-425C-984B-F841920E20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557341"/>
            <a:ext cx="2834640" cy="3258825"/>
          </a:xfrm>
        </p:spPr>
        <p:txBody>
          <a:bodyPr/>
          <a:lstStyle/>
          <a:p>
            <a:r>
              <a:rPr lang="da-DK" dirty="0"/>
              <a:t>Hvis du indtaster et nummer i tekstfeltet og trykker på søg knappen eller Enter på dit tastatur vil Smart </a:t>
            </a:r>
            <a:r>
              <a:rPr lang="da-DK" dirty="0" err="1"/>
              <a:t>LookUp</a:t>
            </a:r>
            <a:r>
              <a:rPr lang="da-DK" dirty="0"/>
              <a:t> slå nummeret op på din Unik Database.</a:t>
            </a:r>
          </a:p>
          <a:p>
            <a:r>
              <a:rPr lang="da-DK" dirty="0"/>
              <a:t>Det data Smart </a:t>
            </a:r>
            <a:r>
              <a:rPr lang="da-DK" dirty="0" err="1"/>
              <a:t>LookUp</a:t>
            </a:r>
            <a:r>
              <a:rPr lang="da-DK" dirty="0"/>
              <a:t> finder vil blive vist i et panel under søgefeltet.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7400CC3-40C6-4BCB-BEC1-8F6D6F30E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414341"/>
          </a:xfrm>
        </p:spPr>
        <p:txBody>
          <a:bodyPr/>
          <a:lstStyle/>
          <a:p>
            <a:r>
              <a:rPr lang="en-DK" dirty="0"/>
              <a:t>Smart</a:t>
            </a:r>
            <a:r>
              <a:rPr lang="da-DK" dirty="0"/>
              <a:t>-</a:t>
            </a:r>
            <a:r>
              <a:rPr lang="en-DK" dirty="0"/>
              <a:t>LookUp Søg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13003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EAF36-46F4-4EF2-BFF8-3F4B9AFC3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414341"/>
          </a:xfrm>
        </p:spPr>
        <p:txBody>
          <a:bodyPr/>
          <a:lstStyle/>
          <a:p>
            <a:r>
              <a:rPr lang="en-DK" dirty="0"/>
              <a:t>Smart</a:t>
            </a:r>
            <a:r>
              <a:rPr lang="da-DK" dirty="0"/>
              <a:t>-</a:t>
            </a:r>
            <a:r>
              <a:rPr lang="en-DK" dirty="0"/>
              <a:t>LookUp </a:t>
            </a:r>
            <a:r>
              <a:rPr lang="da-DK" dirty="0"/>
              <a:t>Informationer</a:t>
            </a:r>
          </a:p>
        </p:txBody>
      </p:sp>
      <p:pic>
        <p:nvPicPr>
          <p:cNvPr id="6" name="Pladsholder til indhold 5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DE2F2D25-9E66-49E0-9280-CCA5FAA728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935" y="868363"/>
            <a:ext cx="5347629" cy="5121275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DFAFAAC-88A9-4DA4-8890-47EEE3413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557341"/>
            <a:ext cx="2834640" cy="3258825"/>
          </a:xfrm>
        </p:spPr>
        <p:txBody>
          <a:bodyPr/>
          <a:lstStyle/>
          <a:p>
            <a:r>
              <a:rPr lang="da-DK" dirty="0"/>
              <a:t>Hvis du trykker på knappen Yderligere informationer ude i siden af søge resultatet, vil resultatet udvide sig og vise mere information omkring søgeresultatet.</a:t>
            </a:r>
          </a:p>
        </p:txBody>
      </p:sp>
    </p:spTree>
    <p:extLst>
      <p:ext uri="{BB962C8B-B14F-4D97-AF65-F5344CB8AC3E}">
        <p14:creationId xmlns:p14="http://schemas.microsoft.com/office/powerpoint/2010/main" val="1973672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7F6505-0C0A-43E3-8AF7-7209B4377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414341"/>
          </a:xfrm>
        </p:spPr>
        <p:txBody>
          <a:bodyPr/>
          <a:lstStyle/>
          <a:p>
            <a:r>
              <a:rPr lang="en-DK" dirty="0"/>
              <a:t>Smart</a:t>
            </a:r>
            <a:r>
              <a:rPr lang="da-DK" dirty="0"/>
              <a:t>-</a:t>
            </a:r>
            <a:r>
              <a:rPr lang="en-DK" dirty="0"/>
              <a:t>LookUp Opslag</a:t>
            </a:r>
            <a:endParaRPr lang="da-DK" dirty="0"/>
          </a:p>
        </p:txBody>
      </p:sp>
      <p:pic>
        <p:nvPicPr>
          <p:cNvPr id="6" name="Pladsholder til indhold 5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8ED5E1F5-1840-4627-AA1C-97FF2A0858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930" y="1552313"/>
            <a:ext cx="5115639" cy="3753374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BEF70B7-C2C0-42F5-B736-575E0E39C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557341"/>
            <a:ext cx="2834640" cy="3258825"/>
          </a:xfrm>
        </p:spPr>
        <p:txBody>
          <a:bodyPr/>
          <a:lstStyle/>
          <a:p>
            <a:r>
              <a:rPr lang="da-DK" dirty="0"/>
              <a:t>Hvis du trykker et vilkårligt sted på søgeresultatet vil dette blive slået op i Unik Bolig 4 eller nyere.</a:t>
            </a:r>
          </a:p>
        </p:txBody>
      </p:sp>
    </p:spTree>
    <p:extLst>
      <p:ext uri="{BB962C8B-B14F-4D97-AF65-F5344CB8AC3E}">
        <p14:creationId xmlns:p14="http://schemas.microsoft.com/office/powerpoint/2010/main" val="2704206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BFD007-DCA7-4CE1-A36B-B970993BC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414341"/>
          </a:xfrm>
        </p:spPr>
        <p:txBody>
          <a:bodyPr/>
          <a:lstStyle/>
          <a:p>
            <a:r>
              <a:rPr lang="en-DK" dirty="0"/>
              <a:t>Smart</a:t>
            </a:r>
            <a:r>
              <a:rPr lang="da-DK" dirty="0"/>
              <a:t>-</a:t>
            </a:r>
            <a:r>
              <a:rPr lang="en-DK" dirty="0"/>
              <a:t>LookUp Ring op</a:t>
            </a:r>
            <a:endParaRPr lang="da-DK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DBCFCC6C-1734-4C35-B262-79E3B49D6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799" y="2433499"/>
            <a:ext cx="4667901" cy="1991003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B6CBCA3-F587-4F77-9039-1EBA9C1AE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557341"/>
            <a:ext cx="2834640" cy="3258825"/>
          </a:xfrm>
        </p:spPr>
        <p:txBody>
          <a:bodyPr/>
          <a:lstStyle/>
          <a:p>
            <a:r>
              <a:rPr lang="da-DK" dirty="0"/>
              <a:t>Det er også muligt at ringe op til et nummer direkte fra Smart </a:t>
            </a:r>
            <a:r>
              <a:rPr lang="da-DK" dirty="0" err="1"/>
              <a:t>LookUp</a:t>
            </a:r>
            <a:r>
              <a:rPr lang="da-DK" dirty="0"/>
              <a:t>. Hvis du trykker på knappen ‘Ring Op’ vil telefonnummeret der står i tekst feltet blive åbnet i dit standard telefon system så det er nemt og hurtigt at ringe til nummeret.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974551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803BC4-241D-4B9F-BF18-71D88389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414341"/>
          </a:xfrm>
        </p:spPr>
        <p:txBody>
          <a:bodyPr/>
          <a:lstStyle/>
          <a:p>
            <a:r>
              <a:rPr lang="en-DK" dirty="0"/>
              <a:t>Smart</a:t>
            </a:r>
            <a:r>
              <a:rPr lang="da-DK" dirty="0"/>
              <a:t>-</a:t>
            </a:r>
            <a:r>
              <a:rPr lang="en-DK" dirty="0"/>
              <a:t>LookUp Opsætning</a:t>
            </a:r>
            <a:endParaRPr lang="da-DK" dirty="0"/>
          </a:p>
        </p:txBody>
      </p:sp>
      <p:pic>
        <p:nvPicPr>
          <p:cNvPr id="6" name="Pladsholder til indhold 5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595A4142-2524-4994-BDE6-D066A6F810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299" y="1699971"/>
            <a:ext cx="5210902" cy="3458058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5088A80-779D-49F2-9B4E-3E3049CAFB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557341"/>
            <a:ext cx="2834640" cy="3258825"/>
          </a:xfrm>
        </p:spPr>
        <p:txBody>
          <a:bodyPr/>
          <a:lstStyle/>
          <a:p>
            <a:r>
              <a:rPr lang="da-DK" dirty="0"/>
              <a:t>Smart </a:t>
            </a:r>
            <a:r>
              <a:rPr lang="da-DK" dirty="0" err="1"/>
              <a:t>LookUp</a:t>
            </a:r>
            <a:r>
              <a:rPr lang="da-DK" dirty="0"/>
              <a:t> indeholder en hel del indstillinger som kan tilgås gennem </a:t>
            </a:r>
            <a:r>
              <a:rPr lang="da-DK" dirty="0" err="1"/>
              <a:t>tray</a:t>
            </a:r>
            <a:r>
              <a:rPr lang="da-DK" dirty="0"/>
              <a:t>-ikonet ved at trykke på Opsætning</a:t>
            </a:r>
          </a:p>
        </p:txBody>
      </p:sp>
    </p:spTree>
    <p:extLst>
      <p:ext uri="{BB962C8B-B14F-4D97-AF65-F5344CB8AC3E}">
        <p14:creationId xmlns:p14="http://schemas.microsoft.com/office/powerpoint/2010/main" val="3848953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8C1A90-5830-4D85-A780-CF097B0F0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414341"/>
          </a:xfrm>
        </p:spPr>
        <p:txBody>
          <a:bodyPr/>
          <a:lstStyle/>
          <a:p>
            <a:r>
              <a:rPr lang="en-DK" dirty="0"/>
              <a:t>Smart</a:t>
            </a:r>
            <a:r>
              <a:rPr lang="da-DK" dirty="0"/>
              <a:t>-</a:t>
            </a:r>
            <a:r>
              <a:rPr lang="en-DK" dirty="0"/>
              <a:t>LookUp Opsætning</a:t>
            </a:r>
            <a:endParaRPr lang="da-DK" dirty="0"/>
          </a:p>
        </p:txBody>
      </p:sp>
      <p:pic>
        <p:nvPicPr>
          <p:cNvPr id="6" name="Pladsholder til indhold 5" descr="Et billede, der indeholder skærmbillede, monitor&#10;&#10;Automatisk genereret beskrivelse">
            <a:extLst>
              <a:ext uri="{FF2B5EF4-FFF2-40B4-BE49-F238E27FC236}">
                <a16:creationId xmlns:a16="http://schemas.microsoft.com/office/drawing/2014/main" id="{929501FA-3F91-475F-B1CD-C1DAA426A1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878" y="1418945"/>
            <a:ext cx="4791744" cy="4020111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310F442-A622-4FBF-9826-A8368C57A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557341"/>
            <a:ext cx="2834640" cy="3258825"/>
          </a:xfrm>
        </p:spPr>
        <p:txBody>
          <a:bodyPr>
            <a:normAutofit fontScale="85000" lnSpcReduction="10000"/>
          </a:bodyPr>
          <a:lstStyle/>
          <a:p>
            <a:r>
              <a:rPr lang="da-DK" dirty="0"/>
              <a:t>Denne side af opsætningen indeholder en del generelle indstillinger.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Det er muligt at starte Smart </a:t>
            </a:r>
            <a:r>
              <a:rPr lang="da-DK" dirty="0" err="1"/>
              <a:t>LookUp</a:t>
            </a:r>
            <a:r>
              <a:rPr lang="da-DK" dirty="0"/>
              <a:t> med </a:t>
            </a:r>
            <a:r>
              <a:rPr lang="da-DK" dirty="0" err="1"/>
              <a:t>windows</a:t>
            </a:r>
            <a:endParaRPr lang="da-DK" dirty="0"/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Det er muligt at slå notifikationer fra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Det er muligt at slå automatisk op i unik bolig hvis der kun er et resultat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Slå ring op genvej til eller fra eller ændre tastatur genvejen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Slå søg genvejen til eller fra eller ændre tastatur genvejen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Ændre </a:t>
            </a:r>
            <a:r>
              <a:rPr lang="da-DK" dirty="0" err="1"/>
              <a:t>skalleringen</a:t>
            </a:r>
            <a:r>
              <a:rPr lang="da-DK" dirty="0"/>
              <a:t> af programmet</a:t>
            </a:r>
          </a:p>
        </p:txBody>
      </p:sp>
    </p:spTree>
    <p:extLst>
      <p:ext uri="{BB962C8B-B14F-4D97-AF65-F5344CB8AC3E}">
        <p14:creationId xmlns:p14="http://schemas.microsoft.com/office/powerpoint/2010/main" val="2083619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6A098D-55FB-44E6-B6EF-F19DA1606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414341"/>
          </a:xfrm>
        </p:spPr>
        <p:txBody>
          <a:bodyPr/>
          <a:lstStyle/>
          <a:p>
            <a:r>
              <a:rPr lang="en-DK" dirty="0"/>
              <a:t>Smart</a:t>
            </a:r>
            <a:r>
              <a:rPr lang="da-DK" dirty="0"/>
              <a:t>-</a:t>
            </a:r>
            <a:r>
              <a:rPr lang="en-DK" dirty="0"/>
              <a:t>LookUp </a:t>
            </a:r>
            <a:r>
              <a:rPr lang="da-DK" dirty="0"/>
              <a:t>Viderestilling</a:t>
            </a:r>
          </a:p>
        </p:txBody>
      </p:sp>
      <p:pic>
        <p:nvPicPr>
          <p:cNvPr id="6" name="Pladsholder til indhold 5" descr="Et billede, der indeholder skærmbillede, monitor, opbevarer, telefon&#10;&#10;Automatisk genereret beskrivelse">
            <a:extLst>
              <a:ext uri="{FF2B5EF4-FFF2-40B4-BE49-F238E27FC236}">
                <a16:creationId xmlns:a16="http://schemas.microsoft.com/office/drawing/2014/main" id="{7D4396ED-492D-4535-89D7-748EC92BDC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983" y="1518971"/>
            <a:ext cx="5077534" cy="3820058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2A4C386-ECE4-497F-92C4-D93CFAB7E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557341"/>
            <a:ext cx="2834640" cy="3258825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Virker KUN hvis der bruges Skype for Business</a:t>
            </a:r>
          </a:p>
          <a:p>
            <a:r>
              <a:rPr lang="da-DK" dirty="0"/>
              <a:t>Hvis man vælger typen Fast skal man sætte initialerne på en anden medarbejder og skype vil herefter viderestille indgående opkald til denne person hvis du ikke selv tager telefonen.</a:t>
            </a:r>
          </a:p>
          <a:p>
            <a:r>
              <a:rPr lang="da-DK" dirty="0"/>
              <a:t>Hvis man vælger typen Automatisk vil Smart </a:t>
            </a:r>
            <a:r>
              <a:rPr lang="da-DK" dirty="0" err="1"/>
              <a:t>LookUp</a:t>
            </a:r>
            <a:r>
              <a:rPr lang="da-DK" dirty="0"/>
              <a:t> kigge på databasen efter en opsætning der specificere hvor opkaldet skal sendes hænd. Hvis dette lyder interessant så kontakt os for yderlige oplysninger.</a:t>
            </a:r>
          </a:p>
          <a:p>
            <a:r>
              <a:rPr lang="da-DK" dirty="0"/>
              <a:t>Man kan også bestemme en periode så vider stillingen kun er aktiv i denne periode.</a:t>
            </a:r>
          </a:p>
        </p:txBody>
      </p:sp>
    </p:spTree>
    <p:extLst>
      <p:ext uri="{BB962C8B-B14F-4D97-AF65-F5344CB8AC3E}">
        <p14:creationId xmlns:p14="http://schemas.microsoft.com/office/powerpoint/2010/main" val="238146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EDC80A-301B-4B58-AC41-F743108DD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663" y="1740347"/>
            <a:ext cx="2834640" cy="1414341"/>
          </a:xfrm>
        </p:spPr>
        <p:txBody>
          <a:bodyPr>
            <a:normAutofit/>
          </a:bodyPr>
          <a:lstStyle/>
          <a:p>
            <a:r>
              <a:rPr lang="da-DK" dirty="0"/>
              <a:t>Smart-</a:t>
            </a:r>
            <a:r>
              <a:rPr lang="da-DK" dirty="0" err="1"/>
              <a:t>LookUp</a:t>
            </a:r>
            <a:r>
              <a:rPr lang="da-DK" dirty="0"/>
              <a:t> Kartoteks opsætning</a:t>
            </a:r>
          </a:p>
        </p:txBody>
      </p:sp>
      <p:pic>
        <p:nvPicPr>
          <p:cNvPr id="6" name="Pladsholder til indhold 5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3297C330-3CFE-4B1C-A833-D19531F23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588" y="1380839"/>
            <a:ext cx="5182323" cy="4096322"/>
          </a:xfr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2114F5E-7167-47FB-BEDE-1F58587C2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1663" y="3154688"/>
            <a:ext cx="2834640" cy="3258825"/>
          </a:xfrm>
        </p:spPr>
        <p:txBody>
          <a:bodyPr/>
          <a:lstStyle/>
          <a:p>
            <a:r>
              <a:rPr lang="da-DK" dirty="0"/>
              <a:t>Her kan du ændre de informationer der skal vises under yderlige informationer på et søgeresultat.</a:t>
            </a:r>
          </a:p>
        </p:txBody>
      </p:sp>
    </p:spTree>
    <p:extLst>
      <p:ext uri="{BB962C8B-B14F-4D97-AF65-F5344CB8AC3E}">
        <p14:creationId xmlns:p14="http://schemas.microsoft.com/office/powerpoint/2010/main" val="3528220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amme">
  <a:themeElements>
    <a:clrScheme name="Ram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Ram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am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TM03457475[[fn=Ramme]]</Template>
  <TotalTime>41</TotalTime>
  <Words>388</Words>
  <Application>Microsoft Office PowerPoint</Application>
  <PresentationFormat>Widescreen</PresentationFormat>
  <Paragraphs>29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Corbel</vt:lpstr>
      <vt:lpstr>Wingdings 2</vt:lpstr>
      <vt:lpstr>Ramme</vt:lpstr>
      <vt:lpstr>Smart-LookUp</vt:lpstr>
      <vt:lpstr>Smart-LookUp Søg</vt:lpstr>
      <vt:lpstr>Smart-LookUp Informationer</vt:lpstr>
      <vt:lpstr>Smart-LookUp Opslag</vt:lpstr>
      <vt:lpstr>Smart-LookUp Ring op</vt:lpstr>
      <vt:lpstr>Smart-LookUp Opsætning</vt:lpstr>
      <vt:lpstr>Smart-LookUp Opsætning</vt:lpstr>
      <vt:lpstr>Smart-LookUp Viderestilling</vt:lpstr>
      <vt:lpstr>Smart-LookUp Kartoteks opsætning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LookUp</dc:title>
  <dc:creator>Tobias Lauritzen</dc:creator>
  <cp:lastModifiedBy>Kasper A. Thorsen</cp:lastModifiedBy>
  <cp:revision>6</cp:revision>
  <dcterms:created xsi:type="dcterms:W3CDTF">2020-08-20T09:22:03Z</dcterms:created>
  <dcterms:modified xsi:type="dcterms:W3CDTF">2020-08-20T10:33:11Z</dcterms:modified>
</cp:coreProperties>
</file>